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6" r:id="rId2"/>
    <p:sldId id="261" r:id="rId3"/>
    <p:sldId id="257" r:id="rId4"/>
    <p:sldId id="262" r:id="rId5"/>
    <p:sldId id="260" r:id="rId6"/>
    <p:sldId id="258" r:id="rId7"/>
    <p:sldId id="259" r:id="rId8"/>
    <p:sldId id="263" r:id="rId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101" y="11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B28E6E-86E0-4F78-9B50-C4B4C71EF828}" type="datetimeFigureOut">
              <a:rPr lang="ru-RU" smtClean="0"/>
              <a:t>11.11.2024</a:t>
            </a:fld>
            <a:endParaRPr lang="ru-R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EFDD43-D4C5-4ECE-8BF8-BB0AA968484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931468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EFDD43-D4C5-4ECE-8BF8-BB0AA9684847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079370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EFDD43-D4C5-4ECE-8BF8-BB0AA9684847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843376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F8763E-1D3E-457D-99CE-1043BBD514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B40E3A-5048-4B58-842E-1B0F6BD275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52E4A9-5666-41E9-888A-0A2CA0B014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E9B48-3421-4B3E-A83E-68A345B9C0F2}" type="datetimeFigureOut">
              <a:rPr lang="ru-RU" smtClean="0"/>
              <a:t>11.11.2024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0822B7-2B1F-4AA3-BBF5-19FB98FC39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FFCE8-E986-49CC-84FF-D49107DCC8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8835F-F4D7-42A2-8498-98C83EA1735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707228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F0CE21-0B7D-4AFF-A0C5-CC3DD50C44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D55866-2D1B-444D-9B11-9B58718E4F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B3C408-0A13-4B46-B97C-B23A70EC7D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E9B48-3421-4B3E-A83E-68A345B9C0F2}" type="datetimeFigureOut">
              <a:rPr lang="ru-RU" smtClean="0"/>
              <a:t>11.11.2024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541BFA-32FB-4119-A11A-B579F0D45C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520DEF-EE65-4F00-852B-090919FD50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8835F-F4D7-42A2-8498-98C83EA1735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824246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886FD1D-FD39-409F-9249-BD8FC2FE89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4D34A9C-EDAA-4353-A86D-1E210EDF50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26728D-488E-4233-9B1F-220CB9D414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E9B48-3421-4B3E-A83E-68A345B9C0F2}" type="datetimeFigureOut">
              <a:rPr lang="ru-RU" smtClean="0"/>
              <a:t>11.11.2024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EA926F-B855-4858-A5AC-70CB89BB21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44D7A7-2231-4E27-A962-3896059B2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8835F-F4D7-42A2-8498-98C83EA1735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32519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F9ADC-535E-45CE-814F-AB6D3DDBF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516A5-63CE-4B14-86A4-1493A4B400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BEDD7B-F408-4946-B2AD-A6B10D747B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E9B48-3421-4B3E-A83E-68A345B9C0F2}" type="datetimeFigureOut">
              <a:rPr lang="ru-RU" smtClean="0"/>
              <a:t>11.11.2024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1AFE0D-36B4-4117-9940-274D0A83F7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6769E8-4C6A-45FD-8982-962794A247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8835F-F4D7-42A2-8498-98C83EA1735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826389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960BF-75CB-452E-B117-124CA9115C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869132-F656-46D8-8811-C6226489E3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94B316-86D1-4D42-B25D-7B6D9159CE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E9B48-3421-4B3E-A83E-68A345B9C0F2}" type="datetimeFigureOut">
              <a:rPr lang="ru-RU" smtClean="0"/>
              <a:t>11.11.2024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D037D2-C41B-46FD-9FA8-5162E8FEDE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F51861-BEB5-48B1-9865-6B0E1732E6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8835F-F4D7-42A2-8498-98C83EA1735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970524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49D0BF-0022-470E-A2BE-ACA79CEDA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2D92A1-FE1F-46A3-90CC-27A7D66822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A542C6-F1E7-49BD-802C-D556430CDC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F52C14-17A5-4EB8-BDBF-925F33C0E7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E9B48-3421-4B3E-A83E-68A345B9C0F2}" type="datetimeFigureOut">
              <a:rPr lang="ru-RU" smtClean="0"/>
              <a:t>11.11.2024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0FB08A-597A-4519-91D7-DA124843D5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20F963-515A-4893-ADC9-E8C780BC8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8835F-F4D7-42A2-8498-98C83EA1735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828488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B6545D-CBC4-4000-BD2B-24A5F38560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1B069A-E45D-423E-B921-6DC1E76696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BFF396-888D-485E-9DF5-AA3CBB7F19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4FE2D6-AFAE-4FFE-84D3-067925D25E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7456762-D403-4EEB-9F17-99CB5458445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246C92D-CA56-4D2B-9571-1FEA301CBF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E9B48-3421-4B3E-A83E-68A345B9C0F2}" type="datetimeFigureOut">
              <a:rPr lang="ru-RU" smtClean="0"/>
              <a:t>11.11.2024</a:t>
            </a:fld>
            <a:endParaRPr lang="ru-R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ED4ECD8-FF30-4B99-937E-7594671776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0909821-8E8B-4C17-B66D-AFF0102D8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8835F-F4D7-42A2-8498-98C83EA1735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853944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CCD73-D813-480F-9CE5-D311775C8A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37349C-936C-484B-9052-F8EFD93599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E9B48-3421-4B3E-A83E-68A345B9C0F2}" type="datetimeFigureOut">
              <a:rPr lang="ru-RU" smtClean="0"/>
              <a:t>11.11.2024</a:t>
            </a:fld>
            <a:endParaRPr lang="ru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F4D66E-AEDB-41A7-AAD5-8E06A2E2AB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04DD23-433B-4C02-B1EC-09F202E48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8835F-F4D7-42A2-8498-98C83EA1735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71586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E1DFF76-4386-4968-A4AF-B89411C82A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E9B48-3421-4B3E-A83E-68A345B9C0F2}" type="datetimeFigureOut">
              <a:rPr lang="ru-RU" smtClean="0"/>
              <a:t>11.11.2024</a:t>
            </a:fld>
            <a:endParaRPr lang="ru-R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8085CAE-35A9-4BC7-995D-336D6AEADA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55CB6E-0AE3-44FD-AC3E-34BD660A5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8835F-F4D7-42A2-8498-98C83EA1735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611923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5E5EB5-977F-4E59-B9B7-33F6607A13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8AAB48-94CA-4742-A0D0-BBA7CC10F0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683FDB-9F83-45FD-AFA2-69E0EB2BCD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8FCE18-6275-4F44-90C5-A56F139E19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E9B48-3421-4B3E-A83E-68A345B9C0F2}" type="datetimeFigureOut">
              <a:rPr lang="ru-RU" smtClean="0"/>
              <a:t>11.11.2024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B05066-F0D7-415A-BA13-700A521908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0EF33C-4F60-4182-8948-7AABBB5AE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8835F-F4D7-42A2-8498-98C83EA1735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296276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53C195-074B-456C-A3A5-7505E1F854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846711E-790E-4388-9177-045712676E1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2E05C5-170E-4E9C-AF8A-60820664BE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0203BB-7EDE-4A94-871C-BAF98CA2DD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E9B48-3421-4B3E-A83E-68A345B9C0F2}" type="datetimeFigureOut">
              <a:rPr lang="ru-RU" smtClean="0"/>
              <a:t>11.11.2024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9FDCE6-B045-4219-A53D-DF8F8CF4C3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649772-997C-466F-9847-A03630805F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8835F-F4D7-42A2-8498-98C83EA1735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9907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485444F-81D8-4680-A85B-796E27597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032624-F726-4BD8-BA79-1EDF2D2C13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1DD55F-A6C6-410B-BB1D-7591C572548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BE9B48-3421-4B3E-A83E-68A345B9C0F2}" type="datetimeFigureOut">
              <a:rPr lang="ru-RU" smtClean="0"/>
              <a:t>11.11.2024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B9DC82-13B6-445F-8326-9461DA3410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2CC859-6A83-4555-880E-C392C896E8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48835F-F4D7-42A2-8498-98C83EA1735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275337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1.png"/><Relationship Id="rId7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5" Type="http://schemas.openxmlformats.org/officeDocument/2006/relationships/image" Target="../media/image3.jpg"/><Relationship Id="rId4" Type="http://schemas.openxmlformats.org/officeDocument/2006/relationships/image" Target="../media/image2.jpeg"/><Relationship Id="rId9" Type="http://schemas.openxmlformats.org/officeDocument/2006/relationships/image" Target="../media/image7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18" Type="http://schemas.openxmlformats.org/officeDocument/2006/relationships/image" Target="../media/image2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17" Type="http://schemas.openxmlformats.org/officeDocument/2006/relationships/image" Target="../media/image26.png"/><Relationship Id="rId2" Type="http://schemas.openxmlformats.org/officeDocument/2006/relationships/image" Target="../media/image11.png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5" Type="http://schemas.openxmlformats.org/officeDocument/2006/relationships/image" Target="../media/image24.png"/><Relationship Id="rId10" Type="http://schemas.openxmlformats.org/officeDocument/2006/relationships/image" Target="../media/image19.png"/><Relationship Id="rId19" Type="http://schemas.openxmlformats.org/officeDocument/2006/relationships/image" Target="../media/image28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3.png"/><Relationship Id="rId18" Type="http://schemas.openxmlformats.org/officeDocument/2006/relationships/image" Target="../media/image11.png"/><Relationship Id="rId3" Type="http://schemas.openxmlformats.org/officeDocument/2006/relationships/image" Target="../media/image20.png"/><Relationship Id="rId7" Type="http://schemas.openxmlformats.org/officeDocument/2006/relationships/image" Target="../media/image30.png"/><Relationship Id="rId12" Type="http://schemas.openxmlformats.org/officeDocument/2006/relationships/image" Target="../media/image32.png"/><Relationship Id="rId17" Type="http://schemas.openxmlformats.org/officeDocument/2006/relationships/image" Target="../media/image16.png"/><Relationship Id="rId2" Type="http://schemas.openxmlformats.org/officeDocument/2006/relationships/image" Target="../media/image2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image" Target="../media/image28.png"/><Relationship Id="rId5" Type="http://schemas.openxmlformats.org/officeDocument/2006/relationships/image" Target="../media/image23.png"/><Relationship Id="rId15" Type="http://schemas.openxmlformats.org/officeDocument/2006/relationships/image" Target="../media/image14.png"/><Relationship Id="rId10" Type="http://schemas.openxmlformats.org/officeDocument/2006/relationships/image" Target="../media/image26.png"/><Relationship Id="rId19" Type="http://schemas.openxmlformats.org/officeDocument/2006/relationships/image" Target="../media/image12.png"/><Relationship Id="rId4" Type="http://schemas.openxmlformats.org/officeDocument/2006/relationships/image" Target="../media/image22.png"/><Relationship Id="rId9" Type="http://schemas.openxmlformats.org/officeDocument/2006/relationships/image" Target="../media/image19.png"/><Relationship Id="rId1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9.jpeg"/><Relationship Id="rId3" Type="http://schemas.openxmlformats.org/officeDocument/2006/relationships/image" Target="../media/image39.jpeg"/><Relationship Id="rId7" Type="http://schemas.openxmlformats.org/officeDocument/2006/relationships/image" Target="../media/image43.png"/><Relationship Id="rId12" Type="http://schemas.openxmlformats.org/officeDocument/2006/relationships/image" Target="../media/image4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11" Type="http://schemas.openxmlformats.org/officeDocument/2006/relationships/image" Target="../media/image47.jpeg"/><Relationship Id="rId5" Type="http://schemas.openxmlformats.org/officeDocument/2006/relationships/image" Target="../media/image41.png"/><Relationship Id="rId10" Type="http://schemas.openxmlformats.org/officeDocument/2006/relationships/image" Target="../media/image46.jpeg"/><Relationship Id="rId4" Type="http://schemas.openxmlformats.org/officeDocument/2006/relationships/image" Target="../media/image40.jpeg"/><Relationship Id="rId9" Type="http://schemas.openxmlformats.org/officeDocument/2006/relationships/image" Target="../media/image45.jpeg"/><Relationship Id="rId14" Type="http://schemas.openxmlformats.org/officeDocument/2006/relationships/image" Target="../media/image50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900DB-48C9-42E7-B172-19483EDD698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438A3CC-09E3-44F3-85B2-BF63353A722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607005-E66C-4AFC-A53E-99F3DDE68D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524" y="142710"/>
            <a:ext cx="11833964" cy="5115090"/>
          </a:xfrm>
          <a:prstGeom prst="rect">
            <a:avLst/>
          </a:prstGeom>
        </p:spPr>
      </p:pic>
      <p:pic>
        <p:nvPicPr>
          <p:cNvPr id="12" name="Picture 11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6DFC1388-D35E-48DE-9D4E-4F52D5849C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57800"/>
            <a:ext cx="1990625" cy="1457490"/>
          </a:xfrm>
          <a:prstGeom prst="rect">
            <a:avLst/>
          </a:prstGeom>
        </p:spPr>
      </p:pic>
      <p:pic>
        <p:nvPicPr>
          <p:cNvPr id="14" name="Picture 13" descr="A graph showing the temperature of a person&#10;&#10;Description automatically generated">
            <a:extLst>
              <a:ext uri="{FF2B5EF4-FFF2-40B4-BE49-F238E27FC236}">
                <a16:creationId xmlns:a16="http://schemas.microsoft.com/office/drawing/2014/main" id="{BFD72710-C3E7-4C80-97A0-00CBD96778D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0625" y="5241586"/>
            <a:ext cx="1855570" cy="1616413"/>
          </a:xfrm>
          <a:prstGeom prst="rect">
            <a:avLst/>
          </a:prstGeom>
        </p:spPr>
      </p:pic>
      <p:pic>
        <p:nvPicPr>
          <p:cNvPr id="16" name="Picture 15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A867F0A5-1730-46E9-93FD-367016F184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5296" y="5328190"/>
            <a:ext cx="2041951" cy="1495070"/>
          </a:xfrm>
          <a:prstGeom prst="rect">
            <a:avLst/>
          </a:prstGeom>
        </p:spPr>
      </p:pic>
      <p:pic>
        <p:nvPicPr>
          <p:cNvPr id="18" name="Picture 17" descr="A graph of a graph showing the temperature of a person&#10;&#10;Description automatically generated with medium confidence">
            <a:extLst>
              <a:ext uri="{FF2B5EF4-FFF2-40B4-BE49-F238E27FC236}">
                <a16:creationId xmlns:a16="http://schemas.microsoft.com/office/drawing/2014/main" id="{BB4A04A7-A506-4F4C-A3F8-5EF5F3E0BC4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726" y="5341234"/>
            <a:ext cx="1899327" cy="1413466"/>
          </a:xfrm>
          <a:prstGeom prst="rect">
            <a:avLst/>
          </a:prstGeom>
        </p:spPr>
      </p:pic>
      <p:pic>
        <p:nvPicPr>
          <p:cNvPr id="20" name="Picture 19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E3EA9C1D-4D34-4D93-8D16-74BF2A7C597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7247" y="5341234"/>
            <a:ext cx="1999467" cy="1463964"/>
          </a:xfrm>
          <a:prstGeom prst="rect">
            <a:avLst/>
          </a:prstGeom>
        </p:spPr>
      </p:pic>
      <p:pic>
        <p:nvPicPr>
          <p:cNvPr id="22" name="Picture 21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B314E441-6640-46BF-9F2D-FDED0B8E642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6714" y="5384036"/>
            <a:ext cx="1982572" cy="1451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4210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7B9E10-53B5-4C90-86C6-4195A2854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CC97132-2BFC-AD7F-D714-C93A590625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84947"/>
            <a:ext cx="5853545" cy="5888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9253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94745B-84E7-42F3-ABD1-EB7321CC39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/>
              <a:t>climate response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660B131-B557-45AC-94D2-E1A54AE848AF}"/>
              </a:ext>
            </a:extLst>
          </p:cNvPr>
          <p:cNvSpPr txBox="1"/>
          <p:nvPr/>
        </p:nvSpPr>
        <p:spPr>
          <a:xfrm>
            <a:off x="2754084" y="1732734"/>
            <a:ext cx="8669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T                                                                                                                           P</a:t>
            </a:r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5043708-28FD-87C7-E6A1-3D532D740D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926" y="2494261"/>
            <a:ext cx="4776601" cy="3594157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3E131A4-1F05-381B-1090-223C3D3541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1071" y="2312339"/>
            <a:ext cx="4899343" cy="3776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9798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CE4931-55E8-4E9E-86F4-C2E3091157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2444" y="195792"/>
            <a:ext cx="10995377" cy="391230"/>
          </a:xfrm>
        </p:spPr>
        <p:txBody>
          <a:bodyPr>
            <a:normAutofit fontScale="90000"/>
          </a:bodyPr>
          <a:lstStyle/>
          <a:p>
            <a:r>
              <a:rPr lang="en-US" dirty="0"/>
              <a:t>     FIN        APA        PUR        KHA        CHO        BIL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695735-7153-4E5C-B622-B3BC65C150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26752" y="587022"/>
            <a:ext cx="1072444" cy="6183842"/>
          </a:xfrm>
        </p:spPr>
        <p:txBody>
          <a:bodyPr/>
          <a:lstStyle/>
          <a:p>
            <a:r>
              <a:rPr lang="en-US" dirty="0"/>
              <a:t>Jun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Jul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Jun-</a:t>
            </a:r>
          </a:p>
          <a:p>
            <a:r>
              <a:rPr lang="en-US" dirty="0"/>
              <a:t>Jul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Jun-</a:t>
            </a:r>
          </a:p>
          <a:p>
            <a:r>
              <a:rPr lang="en-US" dirty="0"/>
              <a:t>Sept</a:t>
            </a:r>
            <a:endParaRPr lang="ru-RU" dirty="0"/>
          </a:p>
        </p:txBody>
      </p:sp>
      <p:pic>
        <p:nvPicPr>
          <p:cNvPr id="14" name="Picture 13" descr="A screen shot of a map&#10;&#10;Description automatically generated">
            <a:extLst>
              <a:ext uri="{FF2B5EF4-FFF2-40B4-BE49-F238E27FC236}">
                <a16:creationId xmlns:a16="http://schemas.microsoft.com/office/drawing/2014/main" id="{BE015C0B-1103-42FC-BEED-DAF81D1779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2200" y="835908"/>
            <a:ext cx="1446847" cy="1174819"/>
          </a:xfrm>
          <a:prstGeom prst="rect">
            <a:avLst/>
          </a:prstGeom>
        </p:spPr>
      </p:pic>
      <p:pic>
        <p:nvPicPr>
          <p:cNvPr id="18" name="Picture 17" descr="A screenshot of a graph&#10;&#10;Description automatically generated">
            <a:extLst>
              <a:ext uri="{FF2B5EF4-FFF2-40B4-BE49-F238E27FC236}">
                <a16:creationId xmlns:a16="http://schemas.microsoft.com/office/drawing/2014/main" id="{399DE984-4B77-4E98-B8EC-A00B4689C9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1503" y="5411943"/>
            <a:ext cx="1492230" cy="1144219"/>
          </a:xfrm>
          <a:prstGeom prst="rect">
            <a:avLst/>
          </a:prstGeom>
        </p:spPr>
      </p:pic>
      <p:pic>
        <p:nvPicPr>
          <p:cNvPr id="22" name="Picture 21" descr="A map of the ocean&#10;&#10;Description automatically generated with medium confidence">
            <a:extLst>
              <a:ext uri="{FF2B5EF4-FFF2-40B4-BE49-F238E27FC236}">
                <a16:creationId xmlns:a16="http://schemas.microsoft.com/office/drawing/2014/main" id="{7EC91756-D153-43C5-822A-70C5A35C4A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1000" y="767087"/>
            <a:ext cx="1711642" cy="1312460"/>
          </a:xfrm>
          <a:prstGeom prst="rect">
            <a:avLst/>
          </a:prstGeom>
        </p:spPr>
      </p:pic>
      <p:pic>
        <p:nvPicPr>
          <p:cNvPr id="25" name="Picture 24" descr="A map of the world&#10;&#10;Description automatically generated">
            <a:extLst>
              <a:ext uri="{FF2B5EF4-FFF2-40B4-BE49-F238E27FC236}">
                <a16:creationId xmlns:a16="http://schemas.microsoft.com/office/drawing/2014/main" id="{DE1462F0-B780-4872-AFE9-3370C4883F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498" y="2259613"/>
            <a:ext cx="1711643" cy="1312461"/>
          </a:xfrm>
          <a:prstGeom prst="rect">
            <a:avLst/>
          </a:prstGeom>
        </p:spPr>
      </p:pic>
      <p:pic>
        <p:nvPicPr>
          <p:cNvPr id="27" name="Picture 26" descr="A screenshot of a weather map&#10;&#10;Description automatically generated">
            <a:extLst>
              <a:ext uri="{FF2B5EF4-FFF2-40B4-BE49-F238E27FC236}">
                <a16:creationId xmlns:a16="http://schemas.microsoft.com/office/drawing/2014/main" id="{82E5D8C3-9726-4484-93DA-2574E2DBB8D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1202" y="3799937"/>
            <a:ext cx="1630166" cy="1249986"/>
          </a:xfrm>
          <a:prstGeom prst="rect">
            <a:avLst/>
          </a:prstGeom>
        </p:spPr>
      </p:pic>
      <p:pic>
        <p:nvPicPr>
          <p:cNvPr id="29" name="Picture 28" descr="A map of the united states&#10;&#10;Description automatically generated">
            <a:extLst>
              <a:ext uri="{FF2B5EF4-FFF2-40B4-BE49-F238E27FC236}">
                <a16:creationId xmlns:a16="http://schemas.microsoft.com/office/drawing/2014/main" id="{CA58AF56-86E9-41C8-9D38-4529691B6C7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4109" y="5352243"/>
            <a:ext cx="1570088" cy="1203919"/>
          </a:xfrm>
          <a:prstGeom prst="rect">
            <a:avLst/>
          </a:prstGeom>
        </p:spPr>
      </p:pic>
      <p:pic>
        <p:nvPicPr>
          <p:cNvPr id="33" name="Picture 32" descr="A screen shot of a map&#10;&#10;Description automatically generated">
            <a:extLst>
              <a:ext uri="{FF2B5EF4-FFF2-40B4-BE49-F238E27FC236}">
                <a16:creationId xmlns:a16="http://schemas.microsoft.com/office/drawing/2014/main" id="{03A2DE77-1933-46DA-91BB-695966E09BC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1" y="741368"/>
            <a:ext cx="1544962" cy="1352101"/>
          </a:xfrm>
          <a:prstGeom prst="rect">
            <a:avLst/>
          </a:prstGeom>
        </p:spPr>
      </p:pic>
      <p:pic>
        <p:nvPicPr>
          <p:cNvPr id="35" name="Picture 34" descr="A map of the north america&#10;&#10;Description automatically generated with medium confidence">
            <a:extLst>
              <a:ext uri="{FF2B5EF4-FFF2-40B4-BE49-F238E27FC236}">
                <a16:creationId xmlns:a16="http://schemas.microsoft.com/office/drawing/2014/main" id="{06D1D56A-CC4C-4A6E-9DF9-BA36FED0EF5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1294" y="2219972"/>
            <a:ext cx="1499668" cy="1312461"/>
          </a:xfrm>
          <a:prstGeom prst="rect">
            <a:avLst/>
          </a:prstGeom>
        </p:spPr>
      </p:pic>
      <p:pic>
        <p:nvPicPr>
          <p:cNvPr id="37" name="Picture 36" descr="A map of the world&#10;&#10;Description automatically generated">
            <a:extLst>
              <a:ext uri="{FF2B5EF4-FFF2-40B4-BE49-F238E27FC236}">
                <a16:creationId xmlns:a16="http://schemas.microsoft.com/office/drawing/2014/main" id="{B400D414-9100-47A1-AC51-F317FD20865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1294" y="5365498"/>
            <a:ext cx="1688506" cy="1296709"/>
          </a:xfrm>
          <a:prstGeom prst="rect">
            <a:avLst/>
          </a:prstGeom>
        </p:spPr>
      </p:pic>
      <p:pic>
        <p:nvPicPr>
          <p:cNvPr id="39" name="Picture 38" descr="A map of different colors&#10;&#10;Description automatically generated">
            <a:extLst>
              <a:ext uri="{FF2B5EF4-FFF2-40B4-BE49-F238E27FC236}">
                <a16:creationId xmlns:a16="http://schemas.microsoft.com/office/drawing/2014/main" id="{21A04A76-A22D-459D-AC36-AC049A2814D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9643" y="2254180"/>
            <a:ext cx="1622813" cy="1174820"/>
          </a:xfrm>
          <a:prstGeom prst="rect">
            <a:avLst/>
          </a:prstGeom>
        </p:spPr>
      </p:pic>
      <p:pic>
        <p:nvPicPr>
          <p:cNvPr id="41" name="Picture 40" descr="A map of the united states&#10;&#10;Description automatically generated">
            <a:extLst>
              <a:ext uri="{FF2B5EF4-FFF2-40B4-BE49-F238E27FC236}">
                <a16:creationId xmlns:a16="http://schemas.microsoft.com/office/drawing/2014/main" id="{3AAEC8DF-A6FE-42A4-B3CC-B950BAF2DF5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4243" y="741368"/>
            <a:ext cx="1713612" cy="1240553"/>
          </a:xfrm>
          <a:prstGeom prst="rect">
            <a:avLst/>
          </a:prstGeom>
        </p:spPr>
      </p:pic>
      <p:pic>
        <p:nvPicPr>
          <p:cNvPr id="43" name="Picture 42" descr="A map of the weather&#10;&#10;Description automatically generated">
            <a:extLst>
              <a:ext uri="{FF2B5EF4-FFF2-40B4-BE49-F238E27FC236}">
                <a16:creationId xmlns:a16="http://schemas.microsoft.com/office/drawing/2014/main" id="{07CEBEF6-D1F8-4352-AC47-4F919C80F6A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5334" y="3882751"/>
            <a:ext cx="1670294" cy="1084359"/>
          </a:xfrm>
          <a:prstGeom prst="rect">
            <a:avLst/>
          </a:prstGeom>
        </p:spPr>
      </p:pic>
      <p:pic>
        <p:nvPicPr>
          <p:cNvPr id="45" name="Picture 44" descr="A map of the north and the united states&#10;&#10;Description automatically generated">
            <a:extLst>
              <a:ext uri="{FF2B5EF4-FFF2-40B4-BE49-F238E27FC236}">
                <a16:creationId xmlns:a16="http://schemas.microsoft.com/office/drawing/2014/main" id="{50970EC3-8AD8-4FD9-B468-B3CCBA9E049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2131" y="5487387"/>
            <a:ext cx="1622813" cy="1174820"/>
          </a:xfrm>
          <a:prstGeom prst="rect">
            <a:avLst/>
          </a:prstGeom>
        </p:spPr>
      </p:pic>
      <p:pic>
        <p:nvPicPr>
          <p:cNvPr id="47" name="Picture 46" descr="A map of the north and south america&#10;&#10;Description automatically generated">
            <a:extLst>
              <a:ext uri="{FF2B5EF4-FFF2-40B4-BE49-F238E27FC236}">
                <a16:creationId xmlns:a16="http://schemas.microsoft.com/office/drawing/2014/main" id="{5952F0C2-F604-413E-8914-6DC33A5EB8C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52" y="537878"/>
            <a:ext cx="1412541" cy="1368464"/>
          </a:xfrm>
          <a:prstGeom prst="rect">
            <a:avLst/>
          </a:prstGeom>
        </p:spPr>
      </p:pic>
      <p:pic>
        <p:nvPicPr>
          <p:cNvPr id="49" name="Picture 48" descr="A map of the north and the north&#10;&#10;Description automatically generated with medium confidence">
            <a:extLst>
              <a:ext uri="{FF2B5EF4-FFF2-40B4-BE49-F238E27FC236}">
                <a16:creationId xmlns:a16="http://schemas.microsoft.com/office/drawing/2014/main" id="{B5B953CC-92D5-4245-BB46-F3392FCB2B7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903" y="1981921"/>
            <a:ext cx="1200664" cy="1163199"/>
          </a:xfrm>
          <a:prstGeom prst="rect">
            <a:avLst/>
          </a:prstGeom>
        </p:spPr>
      </p:pic>
      <p:pic>
        <p:nvPicPr>
          <p:cNvPr id="51" name="Picture 50" descr="A map of the united states&#10;&#10;Description automatically generated">
            <a:extLst>
              <a:ext uri="{FF2B5EF4-FFF2-40B4-BE49-F238E27FC236}">
                <a16:creationId xmlns:a16="http://schemas.microsoft.com/office/drawing/2014/main" id="{34FF71CB-83B6-4D16-8E34-287838EB86C7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70" y="3275238"/>
            <a:ext cx="1322077" cy="1280823"/>
          </a:xfrm>
          <a:prstGeom prst="rect">
            <a:avLst/>
          </a:prstGeom>
        </p:spPr>
      </p:pic>
      <p:pic>
        <p:nvPicPr>
          <p:cNvPr id="53" name="Picture 52" descr="A map of the north and the north&#10;&#10;Description automatically generated with medium confidence">
            <a:extLst>
              <a:ext uri="{FF2B5EF4-FFF2-40B4-BE49-F238E27FC236}">
                <a16:creationId xmlns:a16="http://schemas.microsoft.com/office/drawing/2014/main" id="{C107E0FD-40F9-4F35-B883-62A05F811B6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43" y="4686179"/>
            <a:ext cx="1344003" cy="1302065"/>
          </a:xfrm>
          <a:prstGeom prst="rect">
            <a:avLst/>
          </a:prstGeom>
        </p:spPr>
      </p:pic>
      <p:pic>
        <p:nvPicPr>
          <p:cNvPr id="55" name="Picture 54" descr="A map of the north and the north&#10;&#10;Description automatically generated">
            <a:extLst>
              <a:ext uri="{FF2B5EF4-FFF2-40B4-BE49-F238E27FC236}">
                <a16:creationId xmlns:a16="http://schemas.microsoft.com/office/drawing/2014/main" id="{33DE2225-875C-4CEF-9D17-FB8BACF6552F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654" y="5365498"/>
            <a:ext cx="1504892" cy="1368465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67D9F1C9-034C-4429-88A6-03D5109147B7}"/>
              </a:ext>
            </a:extLst>
          </p:cNvPr>
          <p:cNvSpPr txBox="1"/>
          <p:nvPr/>
        </p:nvSpPr>
        <p:spPr>
          <a:xfrm>
            <a:off x="85943" y="-66266"/>
            <a:ext cx="2324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Standard TR Chron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76276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CE4931-55E8-4E9E-86F4-C2E3091157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2444" y="195792"/>
            <a:ext cx="10995377" cy="391230"/>
          </a:xfrm>
        </p:spPr>
        <p:txBody>
          <a:bodyPr>
            <a:normAutofit fontScale="90000"/>
          </a:bodyPr>
          <a:lstStyle/>
          <a:p>
            <a:r>
              <a:rPr lang="en-US" dirty="0"/>
              <a:t>     FIN        APA        PUR        KHA        CHO        BIL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695735-7153-4E5C-B622-B3BC65C150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674158"/>
            <a:ext cx="1072444" cy="6183842"/>
          </a:xfrm>
        </p:spPr>
        <p:txBody>
          <a:bodyPr/>
          <a:lstStyle/>
          <a:p>
            <a:r>
              <a:rPr lang="en-US" dirty="0"/>
              <a:t>Jun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Jul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Jun-</a:t>
            </a:r>
          </a:p>
          <a:p>
            <a:r>
              <a:rPr lang="en-US" dirty="0"/>
              <a:t>Jul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Jun-</a:t>
            </a:r>
          </a:p>
          <a:p>
            <a:r>
              <a:rPr lang="en-US" dirty="0"/>
              <a:t>Sept</a:t>
            </a:r>
            <a:endParaRPr lang="ru-RU" dirty="0"/>
          </a:p>
        </p:txBody>
      </p:sp>
      <p:pic>
        <p:nvPicPr>
          <p:cNvPr id="5" name="Picture 4" descr="A map of the united states&#10;&#10;Description automatically generated">
            <a:extLst>
              <a:ext uri="{FF2B5EF4-FFF2-40B4-BE49-F238E27FC236}">
                <a16:creationId xmlns:a16="http://schemas.microsoft.com/office/drawing/2014/main" id="{A9C51A08-E0C9-43D7-9CF4-B918D935B7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5633" y="760588"/>
            <a:ext cx="1440367" cy="1042740"/>
          </a:xfrm>
          <a:prstGeom prst="rect">
            <a:avLst/>
          </a:prstGeom>
        </p:spPr>
      </p:pic>
      <p:pic>
        <p:nvPicPr>
          <p:cNvPr id="7" name="Picture 6" descr="A map of different colors&#10;&#10;Description automatically generated">
            <a:extLst>
              <a:ext uri="{FF2B5EF4-FFF2-40B4-BE49-F238E27FC236}">
                <a16:creationId xmlns:a16="http://schemas.microsoft.com/office/drawing/2014/main" id="{BF770EB7-C906-4BC3-B6AC-2C1E390BF2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8826" y="2446020"/>
            <a:ext cx="1357819" cy="982980"/>
          </a:xfrm>
          <a:prstGeom prst="rect">
            <a:avLst/>
          </a:prstGeom>
        </p:spPr>
      </p:pic>
      <p:pic>
        <p:nvPicPr>
          <p:cNvPr id="9" name="Picture 8" descr="A map of the weather&#10;&#10;Description automatically generated">
            <a:extLst>
              <a:ext uri="{FF2B5EF4-FFF2-40B4-BE49-F238E27FC236}">
                <a16:creationId xmlns:a16="http://schemas.microsoft.com/office/drawing/2014/main" id="{0331963F-5E26-4ABF-8FCF-B16FE632A4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5057" y="4071693"/>
            <a:ext cx="1514135" cy="982980"/>
          </a:xfrm>
          <a:prstGeom prst="rect">
            <a:avLst/>
          </a:prstGeom>
        </p:spPr>
      </p:pic>
      <p:pic>
        <p:nvPicPr>
          <p:cNvPr id="11" name="Picture 10" descr="A map of the north and the united states&#10;&#10;Description automatically generated">
            <a:extLst>
              <a:ext uri="{FF2B5EF4-FFF2-40B4-BE49-F238E27FC236}">
                <a16:creationId xmlns:a16="http://schemas.microsoft.com/office/drawing/2014/main" id="{50C7C2DB-009F-43B2-BA3A-22DDDBACD7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5057" y="5653566"/>
            <a:ext cx="1431588" cy="1036384"/>
          </a:xfrm>
          <a:prstGeom prst="rect">
            <a:avLst/>
          </a:prstGeom>
        </p:spPr>
      </p:pic>
      <p:pic>
        <p:nvPicPr>
          <p:cNvPr id="13" name="Picture 12" descr="A map of a weather forecast&#10;&#10;Description automatically generated with medium confidence">
            <a:extLst>
              <a:ext uri="{FF2B5EF4-FFF2-40B4-BE49-F238E27FC236}">
                <a16:creationId xmlns:a16="http://schemas.microsoft.com/office/drawing/2014/main" id="{86DFAC24-AA69-4F24-8F41-FDEB7357C31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1239" y="674158"/>
            <a:ext cx="1523083" cy="1169670"/>
          </a:xfrm>
          <a:prstGeom prst="rect">
            <a:avLst/>
          </a:prstGeom>
        </p:spPr>
      </p:pic>
      <p:pic>
        <p:nvPicPr>
          <p:cNvPr id="15" name="Picture 14" descr="A map of the united states&#10;&#10;Description automatically generated">
            <a:extLst>
              <a:ext uri="{FF2B5EF4-FFF2-40B4-BE49-F238E27FC236}">
                <a16:creationId xmlns:a16="http://schemas.microsoft.com/office/drawing/2014/main" id="{3595489D-116A-44A5-A92E-56941574014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1239" y="2259330"/>
            <a:ext cx="1523083" cy="1169670"/>
          </a:xfrm>
          <a:prstGeom prst="rect">
            <a:avLst/>
          </a:prstGeom>
        </p:spPr>
      </p:pic>
      <p:pic>
        <p:nvPicPr>
          <p:cNvPr id="17" name="Picture 16" descr="A map of the sun&#10;&#10;Description automatically generated">
            <a:extLst>
              <a:ext uri="{FF2B5EF4-FFF2-40B4-BE49-F238E27FC236}">
                <a16:creationId xmlns:a16="http://schemas.microsoft.com/office/drawing/2014/main" id="{1F85BDED-CAE6-47BA-8F32-3B0BE574FCD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1239" y="3938555"/>
            <a:ext cx="1523083" cy="1169670"/>
          </a:xfrm>
          <a:prstGeom prst="rect">
            <a:avLst/>
          </a:prstGeom>
        </p:spPr>
      </p:pic>
      <p:pic>
        <p:nvPicPr>
          <p:cNvPr id="19" name="Picture 18" descr="A map of the world&#10;&#10;Description automatically generated">
            <a:extLst>
              <a:ext uri="{FF2B5EF4-FFF2-40B4-BE49-F238E27FC236}">
                <a16:creationId xmlns:a16="http://schemas.microsoft.com/office/drawing/2014/main" id="{48287D1F-A23F-4AAA-81FA-226087FD0BB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1238" y="5615898"/>
            <a:ext cx="1411641" cy="1084087"/>
          </a:xfrm>
          <a:prstGeom prst="rect">
            <a:avLst/>
          </a:prstGeom>
        </p:spPr>
      </p:pic>
      <p:pic>
        <p:nvPicPr>
          <p:cNvPr id="21" name="Picture 20" descr="A map of the united states&#10;&#10;Description automatically generated">
            <a:extLst>
              <a:ext uri="{FF2B5EF4-FFF2-40B4-BE49-F238E27FC236}">
                <a16:creationId xmlns:a16="http://schemas.microsoft.com/office/drawing/2014/main" id="{A1981237-5AEB-4C7B-AADF-25F1806C23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029" y="2104918"/>
            <a:ext cx="1366729" cy="1324081"/>
          </a:xfrm>
          <a:prstGeom prst="rect">
            <a:avLst/>
          </a:prstGeom>
        </p:spPr>
      </p:pic>
      <p:pic>
        <p:nvPicPr>
          <p:cNvPr id="23" name="Picture 22" descr="A map of the north and the north&#10;&#10;Description automatically generated">
            <a:extLst>
              <a:ext uri="{FF2B5EF4-FFF2-40B4-BE49-F238E27FC236}">
                <a16:creationId xmlns:a16="http://schemas.microsoft.com/office/drawing/2014/main" id="{CED51026-4650-4E64-8DED-14ECBE15BCB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618" y="5225308"/>
            <a:ext cx="1456084" cy="1324082"/>
          </a:xfrm>
          <a:prstGeom prst="rect">
            <a:avLst/>
          </a:prstGeom>
        </p:spPr>
      </p:pic>
      <p:pic>
        <p:nvPicPr>
          <p:cNvPr id="31" name="Picture 30" descr="A map of the united states&#10;&#10;Description automatically generated">
            <a:extLst>
              <a:ext uri="{FF2B5EF4-FFF2-40B4-BE49-F238E27FC236}">
                <a16:creationId xmlns:a16="http://schemas.microsoft.com/office/drawing/2014/main" id="{574F534E-4B8B-4A6B-B67F-C45CFEA57A1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4927" y="2104917"/>
            <a:ext cx="1366729" cy="1324082"/>
          </a:xfrm>
          <a:prstGeom prst="rect">
            <a:avLst/>
          </a:prstGeom>
        </p:spPr>
      </p:pic>
      <p:pic>
        <p:nvPicPr>
          <p:cNvPr id="33" name="Picture 32" descr="A map of the world&#10;&#10;Description automatically generated">
            <a:extLst>
              <a:ext uri="{FF2B5EF4-FFF2-40B4-BE49-F238E27FC236}">
                <a16:creationId xmlns:a16="http://schemas.microsoft.com/office/drawing/2014/main" id="{631D1B86-A328-4E97-AFBD-9E20A1E9AA6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5462" y="3622811"/>
            <a:ext cx="1445931" cy="1324083"/>
          </a:xfrm>
          <a:prstGeom prst="rect">
            <a:avLst/>
          </a:prstGeom>
        </p:spPr>
      </p:pic>
      <p:pic>
        <p:nvPicPr>
          <p:cNvPr id="35" name="Picture 34" descr="A map of the ocean&#10;&#10;Description automatically generated with medium confidence">
            <a:extLst>
              <a:ext uri="{FF2B5EF4-FFF2-40B4-BE49-F238E27FC236}">
                <a16:creationId xmlns:a16="http://schemas.microsoft.com/office/drawing/2014/main" id="{692AA06F-F981-43AB-86FF-E4A5DED1A9C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9561" y="693930"/>
            <a:ext cx="1523083" cy="1167877"/>
          </a:xfrm>
          <a:prstGeom prst="rect">
            <a:avLst/>
          </a:prstGeom>
        </p:spPr>
      </p:pic>
      <p:pic>
        <p:nvPicPr>
          <p:cNvPr id="37" name="Picture 36" descr="A map of the world&#10;&#10;Description automatically generated">
            <a:extLst>
              <a:ext uri="{FF2B5EF4-FFF2-40B4-BE49-F238E27FC236}">
                <a16:creationId xmlns:a16="http://schemas.microsoft.com/office/drawing/2014/main" id="{58A9BE93-4448-48F7-BAAF-4F1BA9FBFA1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1200" y="2259330"/>
            <a:ext cx="1541443" cy="1181955"/>
          </a:xfrm>
          <a:prstGeom prst="rect">
            <a:avLst/>
          </a:prstGeom>
        </p:spPr>
      </p:pic>
      <p:pic>
        <p:nvPicPr>
          <p:cNvPr id="39" name="Picture 38" descr="A screenshot of a weather map&#10;&#10;Description automatically generated">
            <a:extLst>
              <a:ext uri="{FF2B5EF4-FFF2-40B4-BE49-F238E27FC236}">
                <a16:creationId xmlns:a16="http://schemas.microsoft.com/office/drawing/2014/main" id="{729DCFDC-2465-4E31-A6D4-39A0B4A0A5A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264" y="3840267"/>
            <a:ext cx="1653605" cy="1267958"/>
          </a:xfrm>
          <a:prstGeom prst="rect">
            <a:avLst/>
          </a:prstGeom>
        </p:spPr>
      </p:pic>
      <p:pic>
        <p:nvPicPr>
          <p:cNvPr id="41" name="Picture 40" descr="A map of the united states&#10;&#10;Description automatically generated">
            <a:extLst>
              <a:ext uri="{FF2B5EF4-FFF2-40B4-BE49-F238E27FC236}">
                <a16:creationId xmlns:a16="http://schemas.microsoft.com/office/drawing/2014/main" id="{A408667A-574B-4015-BAD0-F937D1F912B9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1200" y="5579905"/>
            <a:ext cx="1456084" cy="1116503"/>
          </a:xfrm>
          <a:prstGeom prst="rect">
            <a:avLst/>
          </a:prstGeom>
        </p:spPr>
      </p:pic>
      <p:pic>
        <p:nvPicPr>
          <p:cNvPr id="43" name="Picture 42" descr="A screen shot of a map&#10;&#10;Description automatically generated">
            <a:extLst>
              <a:ext uri="{FF2B5EF4-FFF2-40B4-BE49-F238E27FC236}">
                <a16:creationId xmlns:a16="http://schemas.microsoft.com/office/drawing/2014/main" id="{AF5F68F1-2FA7-4407-84C4-64C09D79FF9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7055" y="643889"/>
            <a:ext cx="1561552" cy="1267958"/>
          </a:xfrm>
          <a:prstGeom prst="rect">
            <a:avLst/>
          </a:prstGeom>
        </p:spPr>
      </p:pic>
      <p:pic>
        <p:nvPicPr>
          <p:cNvPr id="45" name="Picture 44" descr="A screenshot of a graph&#10;&#10;Description automatically generated">
            <a:extLst>
              <a:ext uri="{FF2B5EF4-FFF2-40B4-BE49-F238E27FC236}">
                <a16:creationId xmlns:a16="http://schemas.microsoft.com/office/drawing/2014/main" id="{CC058462-AB7D-460E-AB1A-491EB52CCC1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9532" y="5499034"/>
            <a:ext cx="1561552" cy="1197374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00B174B3-DD81-4FF3-94BF-9BEB71B98D8D}"/>
              </a:ext>
            </a:extLst>
          </p:cNvPr>
          <p:cNvSpPr txBox="1"/>
          <p:nvPr/>
        </p:nvSpPr>
        <p:spPr>
          <a:xfrm>
            <a:off x="0" y="0"/>
            <a:ext cx="2324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Residual TR Chron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691963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4B5693-628A-498C-AD7A-16B953C8A5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9920" y="265688"/>
            <a:ext cx="5476103" cy="188849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000" dirty="0"/>
              <a:t>moving daily correlations </a:t>
            </a:r>
            <a:br>
              <a:rPr lang="en-US" sz="2000" dirty="0"/>
            </a:br>
            <a:br>
              <a:rPr lang="ru-RU" sz="2000" dirty="0"/>
            </a:br>
            <a:endParaRPr lang="ru-RU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F45FA5-53BD-42FF-9136-F7E58683A5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4869" y="2097624"/>
            <a:ext cx="3261129" cy="194790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179854A-A2D7-4DA8-BF58-78FC3EBE12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2770" y="2097623"/>
            <a:ext cx="3536008" cy="194790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E47810C-1BA5-407A-B4C9-75AFBE769D7D}"/>
              </a:ext>
            </a:extLst>
          </p:cNvPr>
          <p:cNvSpPr txBox="1"/>
          <p:nvPr/>
        </p:nvSpPr>
        <p:spPr>
          <a:xfrm>
            <a:off x="3379920" y="248738"/>
            <a:ext cx="62641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                                                                                                            P</a:t>
            </a:r>
            <a:endParaRPr lang="ru-RU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76AF68C-C949-4630-903A-06353F55A3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1823" y="2097624"/>
            <a:ext cx="2630417" cy="1449140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A78B893-91AE-1421-E7C1-FB6A2BADB3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5630" y="722836"/>
            <a:ext cx="4644094" cy="5869476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4A72DA3-5242-B757-86E5-4098DAE3D9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8084" y="635020"/>
            <a:ext cx="4644094" cy="5899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8999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93E93-63E1-46F8-A8D8-293D82049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12823"/>
          </a:xfrm>
        </p:spPr>
        <p:txBody>
          <a:bodyPr>
            <a:normAutofit fontScale="90000"/>
          </a:bodyPr>
          <a:lstStyle/>
          <a:p>
            <a:endParaRPr lang="ru-RU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E9AEE3-BD52-4E99-9AFD-E7F61A5EF799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491" y="735837"/>
            <a:ext cx="2446662" cy="1298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5D104DA-7624-484A-9977-894456A1D8E1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7713" y="602891"/>
            <a:ext cx="2540369" cy="1518778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02A4D72-E2BF-408B-8C74-DF173DBC1060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41" y="3011780"/>
            <a:ext cx="3010359" cy="1393349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9FB45C8-0686-46AD-B480-09A77DB84BF2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7713" y="3186442"/>
            <a:ext cx="2780672" cy="1218687"/>
          </a:xfrm>
          <a:prstGeom prst="rect">
            <a:avLst/>
          </a:prstGeom>
          <a:noFill/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CE7776B-1A2B-4F7F-B8BD-E8ABCF716F64}"/>
              </a:ext>
            </a:extLst>
          </p:cNvPr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726" y="5283989"/>
            <a:ext cx="2706640" cy="1393349"/>
          </a:xfrm>
          <a:prstGeom prst="rect">
            <a:avLst/>
          </a:prstGeom>
          <a:noFill/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73DED63-19F1-4915-9DDD-444A282C94D1}"/>
              </a:ext>
            </a:extLst>
          </p:cNvPr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7713" y="5142365"/>
            <a:ext cx="2882901" cy="1393349"/>
          </a:xfrm>
          <a:prstGeom prst="rect">
            <a:avLst/>
          </a:prstGeom>
          <a:noFill/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CE8AF99-FF50-4E00-B2F6-5BC0AB917040}"/>
              </a:ext>
            </a:extLst>
          </p:cNvPr>
          <p:cNvSpPr txBox="1"/>
          <p:nvPr/>
        </p:nvSpPr>
        <p:spPr>
          <a:xfrm>
            <a:off x="2533918" y="1892301"/>
            <a:ext cx="5479782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FIN     </a:t>
            </a:r>
            <a:r>
              <a:rPr lang="ru-RU" dirty="0"/>
              <a:t> </a:t>
            </a:r>
            <a:r>
              <a:rPr lang="en-US" dirty="0"/>
              <a:t>                                                                   APA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PUR                                                                    KHA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CHO                                                                      BIL</a:t>
            </a:r>
            <a:endParaRPr lang="ru-RU" dirty="0"/>
          </a:p>
        </p:txBody>
      </p:sp>
      <p:pic>
        <p:nvPicPr>
          <p:cNvPr id="15" name="Picture 14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3C839DC0-334C-4B53-862E-1D9F4F9A589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1131" y="5142365"/>
            <a:ext cx="1854319" cy="1360311"/>
          </a:xfrm>
          <a:prstGeom prst="rect">
            <a:avLst/>
          </a:prstGeom>
        </p:spPr>
      </p:pic>
      <p:pic>
        <p:nvPicPr>
          <p:cNvPr id="17" name="Picture 16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C66910A3-38CB-4093-BB84-919442C1D74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5969" y="3186442"/>
            <a:ext cx="2074890" cy="1522120"/>
          </a:xfrm>
          <a:prstGeom prst="rect">
            <a:avLst/>
          </a:prstGeom>
        </p:spPr>
      </p:pic>
      <p:pic>
        <p:nvPicPr>
          <p:cNvPr id="19" name="Picture 18" descr="A graph showing the number of data&#10;&#10;Description automatically generated with medium confidence">
            <a:extLst>
              <a:ext uri="{FF2B5EF4-FFF2-40B4-BE49-F238E27FC236}">
                <a16:creationId xmlns:a16="http://schemas.microsoft.com/office/drawing/2014/main" id="{9CE5F5F4-951C-49AA-BE80-D0987DE3616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1592" y="5115120"/>
            <a:ext cx="2151739" cy="1578495"/>
          </a:xfrm>
          <a:prstGeom prst="rect">
            <a:avLst/>
          </a:prstGeom>
        </p:spPr>
      </p:pic>
      <p:pic>
        <p:nvPicPr>
          <p:cNvPr id="21" name="Picture 20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6C9D62DD-4967-4D07-82E2-39B90637B3B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2538" y="2919206"/>
            <a:ext cx="2151739" cy="1578496"/>
          </a:xfrm>
          <a:prstGeom prst="rect">
            <a:avLst/>
          </a:prstGeom>
        </p:spPr>
      </p:pic>
      <p:pic>
        <p:nvPicPr>
          <p:cNvPr id="23" name="Picture 22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DB5CA2D5-3CBA-4BA0-BE0A-FF1EF792915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1592" y="458631"/>
            <a:ext cx="2151739" cy="1578496"/>
          </a:xfrm>
          <a:prstGeom prst="rect">
            <a:avLst/>
          </a:prstGeom>
        </p:spPr>
      </p:pic>
      <p:pic>
        <p:nvPicPr>
          <p:cNvPr id="25" name="Picture 24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868E7645-C261-4AF3-9CCB-BA9889C6C32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560" y="599549"/>
            <a:ext cx="2074890" cy="1522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8572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BA07F8-0D7E-4646-AB7F-A2BF5788A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BAEBC7-F68A-44D9-81C0-6B5BDA201A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A40A3D-F00E-46AA-A41F-A41D5ABD87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173" y="2344366"/>
            <a:ext cx="3470540" cy="2496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3654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399</TotalTime>
  <Words>52</Words>
  <Application>Microsoft Office PowerPoint</Application>
  <PresentationFormat>Widescreen</PresentationFormat>
  <Paragraphs>49</Paragraphs>
  <Slides>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climate response</vt:lpstr>
      <vt:lpstr>     FIN        APA        PUR        KHA        CHO        BIL</vt:lpstr>
      <vt:lpstr>     FIN        APA        PUR        KHA        CHO        BIL</vt:lpstr>
      <vt:lpstr>moving daily correlations   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Кристина</dc:creator>
  <cp:lastModifiedBy>Кристина</cp:lastModifiedBy>
  <cp:revision>19</cp:revision>
  <dcterms:created xsi:type="dcterms:W3CDTF">2024-10-28T08:41:31Z</dcterms:created>
  <dcterms:modified xsi:type="dcterms:W3CDTF">2024-11-11T10:00:29Z</dcterms:modified>
</cp:coreProperties>
</file>